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Programming Models/ Paradigms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Chapter 5: </a:t>
            </a:r>
            <a:r>
              <a:rPr lang="en-US" smtClean="0"/>
              <a:t>Programming Languages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Programming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programming paradigm is a model , example or standard approach that has evolved different programming languages over a number of years.</a:t>
            </a:r>
          </a:p>
          <a:p>
            <a:endParaRPr lang="en-US" dirty="0" smtClean="0"/>
          </a:p>
          <a:p>
            <a:r>
              <a:rPr lang="en-US" dirty="0" smtClean="0"/>
              <a:t>We can basically divide all the languages into 4 models:</a:t>
            </a:r>
          </a:p>
          <a:p>
            <a:pPr lvl="1"/>
            <a:r>
              <a:rPr lang="en-US" dirty="0" smtClean="0"/>
              <a:t>Imperative Programming Model</a:t>
            </a:r>
          </a:p>
          <a:p>
            <a:pPr lvl="1"/>
            <a:r>
              <a:rPr lang="en-US" dirty="0" smtClean="0"/>
              <a:t>Declarative</a:t>
            </a:r>
          </a:p>
          <a:p>
            <a:pPr lvl="1"/>
            <a:r>
              <a:rPr lang="en-US" dirty="0" smtClean="0"/>
              <a:t>Functional</a:t>
            </a:r>
          </a:p>
          <a:p>
            <a:pPr lvl="1"/>
            <a:r>
              <a:rPr lang="en-US" dirty="0" smtClean="0"/>
              <a:t>Object-Oriented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Imperative Programming Paradigm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known as Procedural paradigm represents the traditional programming process. It is based on Fetch-Decode and Execute cycle. It defines the programming process to be development of a sequence of commands that when followed manipulate data to produce the desired results. Thus it focuses on an approach to solve the problem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Declarative Programming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emphasizes the question “What is the problem?” rather than “What algorithm is required for solving the problem?” Here a general problem solving approach is developed that can solve a number of problems. These languages are difficult to design and are special purpose by nature</a:t>
            </a:r>
          </a:p>
          <a:p>
            <a:r>
              <a:rPr lang="en-US" dirty="0" smtClean="0"/>
              <a:t>PROLOG (Programming </a:t>
            </a:r>
            <a:r>
              <a:rPr lang="en-US" dirty="0" err="1" smtClean="0"/>
              <a:t>LOGic</a:t>
            </a:r>
            <a:r>
              <a:rPr lang="en-US" dirty="0" smtClean="0"/>
              <a:t>) is an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views the process of program development as construction of some small boxes called Methods or functions. Each of these box is provided a set of input values and by applying some transformation output is produced. This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7" descr="fig06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038600"/>
            <a:ext cx="2743200" cy="2590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0" y="44958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</a:t>
            </a:r>
            <a:r>
              <a:rPr lang="en-US" dirty="0" err="1" smtClean="0"/>
              <a:t>Find_sum</a:t>
            </a:r>
            <a:r>
              <a:rPr lang="en-US" dirty="0" smtClean="0"/>
              <a:t> and </a:t>
            </a:r>
            <a:r>
              <a:rPr lang="en-US" dirty="0" err="1" smtClean="0"/>
              <a:t>Find_Diff</a:t>
            </a:r>
            <a:r>
              <a:rPr lang="en-US" dirty="0" smtClean="0"/>
              <a:t> are functions that are performing certain transformations to get </a:t>
            </a:r>
            <a:r>
              <a:rPr lang="en-US" dirty="0" err="1" smtClean="0"/>
              <a:t>New_balance</a:t>
            </a:r>
            <a:r>
              <a:rPr lang="en-US" dirty="0" smtClean="0"/>
              <a:t> as output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approach all real world things are considered as an object. Each object has a certain set of qualities/ attributes and each object can perform some job/method. Thus if I have an object </a:t>
            </a:r>
            <a:r>
              <a:rPr lang="en-US" u="sng" dirty="0" smtClean="0"/>
              <a:t>CAR </a:t>
            </a:r>
            <a:r>
              <a:rPr lang="en-US" dirty="0" smtClean="0"/>
              <a:t>then Car  has its color, engine#, make, model etc as attributes and its methods can be drive(), stop() etc </a:t>
            </a:r>
          </a:p>
          <a:p>
            <a:r>
              <a:rPr lang="en-US" dirty="0" smtClean="0"/>
              <a:t>Examples include C++, Java 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16</TotalTime>
  <Words>301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</vt:lpstr>
      <vt:lpstr>Programming Models/ Paradigms</vt:lpstr>
      <vt:lpstr>What is a Programming Paradigm</vt:lpstr>
      <vt:lpstr>Imperative Programming Paradigm </vt:lpstr>
      <vt:lpstr>Declarative Programming Approach</vt:lpstr>
      <vt:lpstr>Functional Paradigm</vt:lpstr>
      <vt:lpstr>Object Oriented Paradigm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Models/ Paradigms</dc:title>
  <dc:creator>admin</dc:creator>
  <cp:lastModifiedBy>maham</cp:lastModifiedBy>
  <cp:revision>11</cp:revision>
  <dcterms:created xsi:type="dcterms:W3CDTF">2006-08-16T00:00:00Z</dcterms:created>
  <dcterms:modified xsi:type="dcterms:W3CDTF">2009-11-16T08:28:58Z</dcterms:modified>
</cp:coreProperties>
</file>