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D015-5672-414F-810A-2C44A61AAD3F}" type="datetimeFigureOut">
              <a:rPr lang="en-US" smtClean="0"/>
              <a:t>12/31/2009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94D63-E330-4BBB-A7B3-FAC50F6E85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4D63-E330-4BBB-A7B3-FAC50F6E853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DE552-1E8B-4A6E-813B-638BBE6D7A6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DE552-1E8B-4A6E-813B-638BBE6D7A6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DE552-1E8B-4A6E-813B-638BBE6D7A6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DE552-1E8B-4A6E-813B-638BBE6D7A6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DE552-1E8B-4A6E-813B-638BBE6D7A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DE552-1E8B-4A6E-813B-638BBE6D7A6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DE552-1E8B-4A6E-813B-638BBE6D7A6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253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151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51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151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151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 to Theory of Computation Chap#11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folHlink"/>
                </a:solidFill>
              </a:rPr>
              <a:t>Functions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4343400"/>
          </a:xfrm>
        </p:spPr>
        <p:txBody>
          <a:bodyPr/>
          <a:lstStyle/>
          <a:p>
            <a:r>
              <a:rPr lang="en-US" b="1"/>
              <a:t>Function:</a:t>
            </a:r>
            <a:r>
              <a:rPr lang="en-US"/>
              <a:t> A correspondence between a collection of possible input values and a collection of possible output values so that each possible input is assigned a single output</a:t>
            </a:r>
          </a:p>
          <a:p>
            <a:pPr>
              <a:buFont typeface="Times" pitchFamily="71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Functions </a:t>
            </a:r>
            <a:r>
              <a:rPr lang="en-US" sz="3200"/>
              <a:t>(continued)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Computing </a:t>
            </a:r>
            <a:r>
              <a:rPr lang="en-US" sz="3600" b="1"/>
              <a:t>a function:</a:t>
            </a:r>
            <a:r>
              <a:rPr lang="en-US" sz="3600"/>
              <a:t> </a:t>
            </a:r>
            <a:r>
              <a:rPr lang="en-US"/>
              <a:t>Determining the output value associated with a given set of input values</a:t>
            </a:r>
          </a:p>
          <a:p>
            <a:r>
              <a:rPr lang="en-US" b="1"/>
              <a:t>Noncomputable </a:t>
            </a:r>
            <a:r>
              <a:rPr lang="en-US" sz="3600" b="1"/>
              <a:t>function:</a:t>
            </a:r>
            <a:r>
              <a:rPr lang="en-US" sz="3600"/>
              <a:t> </a:t>
            </a:r>
            <a:r>
              <a:rPr lang="en-US"/>
              <a:t>A function that cannot be computed by any algorithm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r>
              <a:rPr lang="en-US" sz="3200" b="0"/>
              <a:t>Figure 12.1</a:t>
            </a:r>
            <a:r>
              <a:rPr lang="en-US" sz="3200"/>
              <a:t>  An attempt to display the function that converts measurements in yards into meters</a:t>
            </a:r>
            <a:endParaRPr lang="en-US"/>
          </a:p>
        </p:txBody>
      </p:sp>
      <p:pic>
        <p:nvPicPr>
          <p:cNvPr id="413700" name="Picture 4" descr="fig12_01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743200" y="1905000"/>
            <a:ext cx="3697288" cy="441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components of a Turing machine</a:t>
            </a:r>
          </a:p>
        </p:txBody>
      </p:sp>
      <p:pic>
        <p:nvPicPr>
          <p:cNvPr id="414724" name="Picture 4" descr="fig12_0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671638" y="2286000"/>
            <a:ext cx="5800725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folHlink"/>
                </a:solidFill>
              </a:rPr>
              <a:t>Turing Machine Operation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Inputs at each step</a:t>
            </a:r>
          </a:p>
          <a:p>
            <a:pPr lvl="1"/>
            <a:r>
              <a:rPr lang="en-US"/>
              <a:t>State</a:t>
            </a:r>
          </a:p>
          <a:p>
            <a:pPr lvl="1"/>
            <a:r>
              <a:rPr lang="en-US"/>
              <a:t>Value at current tape position</a:t>
            </a:r>
          </a:p>
          <a:p>
            <a:r>
              <a:rPr lang="en-US"/>
              <a:t>Actions at each step</a:t>
            </a:r>
          </a:p>
          <a:p>
            <a:pPr lvl="1"/>
            <a:r>
              <a:rPr lang="en-US"/>
              <a:t>Write a value at current tape position</a:t>
            </a:r>
          </a:p>
          <a:p>
            <a:pPr lvl="1"/>
            <a:r>
              <a:rPr lang="en-US"/>
              <a:t>Move read/write head</a:t>
            </a:r>
          </a:p>
          <a:p>
            <a:pPr lvl="1"/>
            <a:r>
              <a:rPr lang="en-US"/>
              <a:t>Change state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b="0"/>
              <a:t>Figure 12.3 </a:t>
            </a:r>
            <a:r>
              <a:rPr lang="en-US"/>
              <a:t> A Turing machine for incrementing a value</a:t>
            </a:r>
          </a:p>
        </p:txBody>
      </p:sp>
      <p:pic>
        <p:nvPicPr>
          <p:cNvPr id="415747" name="Picture 3" descr="fig12_0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143000" y="2362200"/>
            <a:ext cx="6948488" cy="285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folHlink"/>
                </a:solidFill>
              </a:rPr>
              <a:t>Church-Turing Thesis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functions that are computable by a Turing machine are exactly the functions that can be computed by any algorithmic means.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158</Words>
  <Application>Microsoft Office PowerPoint</Application>
  <PresentationFormat>On-screen Show (4:3)</PresentationFormat>
  <Paragraphs>27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Theme1</vt:lpstr>
      <vt:lpstr>Introduction to Theory of Computation Chap#11</vt:lpstr>
      <vt:lpstr>Functions</vt:lpstr>
      <vt:lpstr>Functions (continued)</vt:lpstr>
      <vt:lpstr>Figure 12.1  An attempt to display the function that converts measurements in yards into meters</vt:lpstr>
      <vt:lpstr>The components of a Turing machine</vt:lpstr>
      <vt:lpstr>Turing Machine Operation</vt:lpstr>
      <vt:lpstr>Figure 12.3  A Turing machine for incrementing a value</vt:lpstr>
      <vt:lpstr>Church-Turing Thesis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Theory of Computation Chap#11</dc:title>
  <dc:creator>Asma Sanam Larik</dc:creator>
  <cp:lastModifiedBy>Asma Sanam Larik</cp:lastModifiedBy>
  <cp:revision>3</cp:revision>
  <dcterms:created xsi:type="dcterms:W3CDTF">2006-08-16T00:00:00Z</dcterms:created>
  <dcterms:modified xsi:type="dcterms:W3CDTF">2009-12-30T22:18:38Z</dcterms:modified>
</cp:coreProperties>
</file>