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43393-EA62-4AC1-B7D9-ADCE10F132A3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A27B5-5E8E-47DC-9969-199FFAE75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A27B5-5E8E-47DC-9969-199FFAE7540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48B69-409E-43B7-AF26-1385F463722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48B69-409E-43B7-AF26-1385F463722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48B69-409E-43B7-AF26-1385F46372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48B69-409E-43B7-AF26-1385F46372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48B69-409E-43B7-AF26-1385F463722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48B69-409E-43B7-AF26-1385F46372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48B69-409E-43B7-AF26-1385F463722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48B69-409E-43B7-AF26-1385F463722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48B69-409E-43B7-AF26-1385F463722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48B69-409E-43B7-AF26-1385F463722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253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1D8BD707-D9CF-40AE-B4C6-C98DA3205C09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12/20/2009</a:t>
            </a:fld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151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1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151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51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151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1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Basic Data structures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Chap #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 for a Tree </a:t>
            </a:r>
            <a:r>
              <a:rPr lang="en-US" sz="3200"/>
              <a:t>(continued)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Binary tree:</a:t>
            </a:r>
            <a:r>
              <a:rPr lang="en-US"/>
              <a:t> A tree in which every node has at most two children</a:t>
            </a:r>
          </a:p>
          <a:p>
            <a:r>
              <a:rPr lang="en-US" b="1"/>
              <a:t>Depth:</a:t>
            </a:r>
            <a:r>
              <a:rPr lang="en-US"/>
              <a:t> The number of nodes in longest path from root to leaf</a:t>
            </a:r>
          </a:p>
          <a:p>
            <a:pPr>
              <a:buFont typeface="Times" pitchFamily="71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Tree </a:t>
            </a:r>
            <a:r>
              <a:rPr lang="en-US" dirty="0"/>
              <a:t>terminology</a:t>
            </a:r>
          </a:p>
        </p:txBody>
      </p:sp>
      <p:pic>
        <p:nvPicPr>
          <p:cNvPr id="414723" name="Picture 3" descr="fig_08_02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066800" y="1600200"/>
            <a:ext cx="6934200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Data Structures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Homogeneous array</a:t>
            </a:r>
          </a:p>
          <a:p>
            <a:r>
              <a:rPr lang="en-US"/>
              <a:t>Heterogeneous array</a:t>
            </a:r>
          </a:p>
          <a:p>
            <a:r>
              <a:rPr lang="en-US"/>
              <a:t>List</a:t>
            </a:r>
          </a:p>
          <a:p>
            <a:pPr lvl="1"/>
            <a:r>
              <a:rPr lang="en-US"/>
              <a:t>Stack</a:t>
            </a:r>
          </a:p>
          <a:p>
            <a:pPr lvl="1"/>
            <a:r>
              <a:rPr lang="en-US"/>
              <a:t>Queue</a:t>
            </a:r>
          </a:p>
          <a:p>
            <a:r>
              <a:rPr lang="en-US"/>
              <a:t>Tree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dirty="0"/>
              <a:t>Lists, stacks, and queues</a:t>
            </a:r>
          </a:p>
        </p:txBody>
      </p:sp>
      <p:pic>
        <p:nvPicPr>
          <p:cNvPr id="436228" name="Picture 4" descr="8-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2590800"/>
            <a:ext cx="8534400" cy="22479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 for Lists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List:</a:t>
            </a:r>
            <a:r>
              <a:rPr lang="en-US"/>
              <a:t> A collection of data whose entries are arranged sequentially</a:t>
            </a:r>
          </a:p>
          <a:p>
            <a:r>
              <a:rPr lang="en-US" b="1"/>
              <a:t>Head:</a:t>
            </a:r>
            <a:r>
              <a:rPr lang="en-US"/>
              <a:t> The beginning of the list</a:t>
            </a:r>
          </a:p>
          <a:p>
            <a:r>
              <a:rPr lang="en-US" b="1"/>
              <a:t>Tail:</a:t>
            </a:r>
            <a:r>
              <a:rPr lang="en-US"/>
              <a:t> The end of the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 for Stacks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Stack:</a:t>
            </a:r>
            <a:r>
              <a:rPr lang="en-US"/>
              <a:t> A list in which entries are removed and inserted only at the head</a:t>
            </a:r>
          </a:p>
          <a:p>
            <a:r>
              <a:rPr lang="en-US" b="1"/>
              <a:t>LIFO:</a:t>
            </a:r>
            <a:r>
              <a:rPr lang="en-US"/>
              <a:t> Last-in-first-out</a:t>
            </a:r>
          </a:p>
          <a:p>
            <a:r>
              <a:rPr lang="en-US" b="1"/>
              <a:t>Top:</a:t>
            </a:r>
            <a:r>
              <a:rPr lang="en-US"/>
              <a:t>  The head of list (stack)</a:t>
            </a:r>
          </a:p>
          <a:p>
            <a:r>
              <a:rPr lang="en-US" b="1"/>
              <a:t>Bottom</a:t>
            </a:r>
            <a:r>
              <a:rPr lang="en-US"/>
              <a:t> or </a:t>
            </a:r>
            <a:r>
              <a:rPr lang="en-US" b="1"/>
              <a:t>base:</a:t>
            </a:r>
            <a:r>
              <a:rPr lang="en-US"/>
              <a:t> The tail of list (stack)</a:t>
            </a:r>
          </a:p>
          <a:p>
            <a:r>
              <a:rPr lang="en-US" b="1"/>
              <a:t>Pop:</a:t>
            </a:r>
            <a:r>
              <a:rPr lang="en-US"/>
              <a:t> To remove the entry at the top</a:t>
            </a:r>
          </a:p>
          <a:p>
            <a:r>
              <a:rPr lang="en-US" b="1"/>
              <a:t>Push:</a:t>
            </a:r>
            <a:r>
              <a:rPr lang="en-US"/>
              <a:t> To insert an entry at the top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 for Queues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Queue:</a:t>
            </a:r>
            <a:r>
              <a:rPr lang="en-US"/>
              <a:t> A list in which entries are removed at the head and are inserted at the tail</a:t>
            </a:r>
          </a:p>
          <a:p>
            <a:r>
              <a:rPr lang="en-US" b="1"/>
              <a:t>FIFO:</a:t>
            </a:r>
            <a:r>
              <a:rPr lang="en-US"/>
              <a:t> First-in-first-out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r>
              <a:rPr lang="en-US" b="0"/>
              <a:t>Figure 8.2</a:t>
            </a:r>
            <a:r>
              <a:rPr lang="en-US"/>
              <a:t>  An example of an organization chart</a:t>
            </a:r>
          </a:p>
        </p:txBody>
      </p:sp>
      <p:pic>
        <p:nvPicPr>
          <p:cNvPr id="437251" name="Picture 3" descr="fig_08_01"/>
          <p:cNvPicPr preferRelativeResize="0"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57200" y="1908175"/>
            <a:ext cx="8229600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 for a Tree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Tree:</a:t>
            </a:r>
            <a:r>
              <a:rPr lang="en-US"/>
              <a:t> A collection of data whose entries have a hierarchical organization</a:t>
            </a:r>
          </a:p>
          <a:p>
            <a:r>
              <a:rPr lang="en-US" b="1"/>
              <a:t>Node:</a:t>
            </a:r>
            <a:r>
              <a:rPr lang="en-US"/>
              <a:t> An entry in a tree</a:t>
            </a:r>
          </a:p>
          <a:p>
            <a:r>
              <a:rPr lang="en-US" b="1"/>
              <a:t>Root node:</a:t>
            </a:r>
            <a:r>
              <a:rPr lang="en-US"/>
              <a:t> The node at the top</a:t>
            </a:r>
          </a:p>
          <a:p>
            <a:r>
              <a:rPr lang="en-US" b="1"/>
              <a:t>Terminal</a:t>
            </a:r>
            <a:r>
              <a:rPr lang="en-US"/>
              <a:t> or </a:t>
            </a:r>
            <a:r>
              <a:rPr lang="en-US" b="1"/>
              <a:t>leaf</a:t>
            </a:r>
            <a:r>
              <a:rPr lang="en-US"/>
              <a:t> </a:t>
            </a:r>
            <a:r>
              <a:rPr lang="en-US" b="1"/>
              <a:t>node:</a:t>
            </a:r>
            <a:r>
              <a:rPr lang="en-US"/>
              <a:t> A node at the bottom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 for a Tree </a:t>
            </a:r>
            <a:r>
              <a:rPr lang="en-US" sz="3200"/>
              <a:t>(continued)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Parent:</a:t>
            </a:r>
            <a:r>
              <a:rPr lang="en-US"/>
              <a:t> The node immediately above a specified node</a:t>
            </a:r>
          </a:p>
          <a:p>
            <a:pPr>
              <a:lnSpc>
                <a:spcPct val="90000"/>
              </a:lnSpc>
            </a:pPr>
            <a:r>
              <a:rPr lang="en-US" b="1"/>
              <a:t>Child:</a:t>
            </a:r>
            <a:r>
              <a:rPr lang="en-US"/>
              <a:t> A node immediately below a specified node</a:t>
            </a:r>
          </a:p>
          <a:p>
            <a:pPr>
              <a:lnSpc>
                <a:spcPct val="90000"/>
              </a:lnSpc>
            </a:pPr>
            <a:r>
              <a:rPr lang="en-US" b="1"/>
              <a:t>Ancestor:</a:t>
            </a:r>
            <a:r>
              <a:rPr lang="en-US"/>
              <a:t> Parent, parent of parent, etc.</a:t>
            </a:r>
          </a:p>
          <a:p>
            <a:pPr>
              <a:lnSpc>
                <a:spcPct val="90000"/>
              </a:lnSpc>
            </a:pPr>
            <a:r>
              <a:rPr lang="en-US" b="1"/>
              <a:t>Descendent:</a:t>
            </a:r>
            <a:r>
              <a:rPr lang="en-US"/>
              <a:t> Child, child of child, etc.</a:t>
            </a:r>
          </a:p>
          <a:p>
            <a:pPr>
              <a:lnSpc>
                <a:spcPct val="90000"/>
              </a:lnSpc>
            </a:pPr>
            <a:r>
              <a:rPr lang="en-US" b="1"/>
              <a:t>Siblings:</a:t>
            </a:r>
            <a:r>
              <a:rPr lang="en-US"/>
              <a:t> Nodes sharing a common parent</a:t>
            </a:r>
          </a:p>
          <a:p>
            <a:pPr>
              <a:lnSpc>
                <a:spcPct val="90000"/>
              </a:lnSpc>
              <a:buFont typeface="Times" pitchFamily="71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</TotalTime>
  <Words>283</Words>
  <Application>Microsoft Office PowerPoint</Application>
  <PresentationFormat>On-screen Show (4:3)</PresentationFormat>
  <Paragraphs>51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Basic Data structures</vt:lpstr>
      <vt:lpstr>Basic Data Structures</vt:lpstr>
      <vt:lpstr>  Lists, stacks, and queues</vt:lpstr>
      <vt:lpstr>Terminology for Lists</vt:lpstr>
      <vt:lpstr>Terminology for Stacks</vt:lpstr>
      <vt:lpstr>Terminology for Queues</vt:lpstr>
      <vt:lpstr>Figure 8.2  An example of an organization chart</vt:lpstr>
      <vt:lpstr>Terminology for a Tree</vt:lpstr>
      <vt:lpstr>Terminology for a Tree (continued)</vt:lpstr>
      <vt:lpstr>Terminology for a Tree (continued)</vt:lpstr>
      <vt:lpstr>Tree terminology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Data structures</dc:title>
  <dc:creator>Asma Sanam Larik</dc:creator>
  <cp:lastModifiedBy>Asma Sanam Larik</cp:lastModifiedBy>
  <cp:revision>3</cp:revision>
  <dcterms:created xsi:type="dcterms:W3CDTF">2006-08-16T00:00:00Z</dcterms:created>
  <dcterms:modified xsi:type="dcterms:W3CDTF">2009-12-20T07:57:15Z</dcterms:modified>
</cp:coreProperties>
</file>