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17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37A5697-C758-4AA8-BBCF-721240DBDF88}" type="datetimeFigureOut">
              <a:rPr lang="en-US" smtClean="0"/>
              <a:t>10/6/2009</a:t>
            </a:fld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490B893-EBED-49D1-A53F-7381A545F7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7A5697-C758-4AA8-BBCF-721240DBDF88}" type="datetimeFigureOut">
              <a:rPr lang="en-US" smtClean="0"/>
              <a:t>10/6/2009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0B893-EBED-49D1-A53F-7381A545F7E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7A5697-C758-4AA8-BBCF-721240DBDF88}" type="datetimeFigureOut">
              <a:rPr lang="en-US" smtClean="0"/>
              <a:t>10/6/2009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0B893-EBED-49D1-A53F-7381A545F7E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7A5697-C758-4AA8-BBCF-721240DBDF88}" type="datetimeFigureOut">
              <a:rPr lang="en-US" smtClean="0"/>
              <a:t>10/6/2009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0B893-EBED-49D1-A53F-7381A545F7E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7A5697-C758-4AA8-BBCF-721240DBDF88}" type="datetimeFigureOut">
              <a:rPr lang="en-US" smtClean="0"/>
              <a:t>10/6/2009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0B893-EBED-49D1-A53F-7381A545F7E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7A5697-C758-4AA8-BBCF-721240DBDF88}" type="datetimeFigureOut">
              <a:rPr lang="en-US" smtClean="0"/>
              <a:t>10/6/2009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0B893-EBED-49D1-A53F-7381A545F7E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7A5697-C758-4AA8-BBCF-721240DBDF88}" type="datetimeFigureOut">
              <a:rPr lang="en-US" smtClean="0"/>
              <a:t>10/6/2009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0B893-EBED-49D1-A53F-7381A545F7E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7A5697-C758-4AA8-BBCF-721240DBDF88}" type="datetimeFigureOut">
              <a:rPr lang="en-US" smtClean="0"/>
              <a:t>10/6/2009</a:t>
            </a:fld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0B893-EBED-49D1-A53F-7381A545F7E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7A5697-C758-4AA8-BBCF-721240DBDF88}" type="datetimeFigureOut">
              <a:rPr lang="en-US" smtClean="0"/>
              <a:t>10/6/2009</a:t>
            </a:fld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0B893-EBED-49D1-A53F-7381A545F7E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7A5697-C758-4AA8-BBCF-721240DBDF88}" type="datetimeFigureOut">
              <a:rPr lang="en-US" smtClean="0"/>
              <a:t>10/6/2009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0B893-EBED-49D1-A53F-7381A545F7E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7A5697-C758-4AA8-BBCF-721240DBDF88}" type="datetimeFigureOut">
              <a:rPr lang="en-US" smtClean="0"/>
              <a:t>10/6/2009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0B893-EBED-49D1-A53F-7381A545F7E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fld id="{937A5697-C758-4AA8-BBCF-721240DBDF88}" type="datetimeFigureOut">
              <a:rPr lang="en-US" smtClean="0"/>
              <a:t>10/6/2009</a:t>
            </a:fld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2490B893-EBED-49D1-A53F-7381A545F7E8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15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15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15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Lecture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Excess Notation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Excess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Excess 8 notation indicates that the value for zero is the bit pattern for 8, that is 1000</a:t>
            </a:r>
          </a:p>
          <a:p>
            <a:endParaRPr lang="en-US" dirty="0" smtClean="0"/>
          </a:p>
          <a:p>
            <a:r>
              <a:rPr lang="en-US" dirty="0" smtClean="0"/>
              <a:t>The bit patterns are  4 bits long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Positive numbers are above it in order and negative numbers are below it in order.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058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0" smtClean="0"/>
              <a:t>Figure 1.24</a:t>
            </a:r>
            <a:r>
              <a:rPr lang="en-US" smtClean="0"/>
              <a:t>  An excess eight conversion table</a:t>
            </a:r>
          </a:p>
        </p:txBody>
      </p:sp>
      <p:pic>
        <p:nvPicPr>
          <p:cNvPr id="6" name="Picture 4" descr="fig_01_24"/>
          <p:cNvPicPr preferRelativeResize="0">
            <a:picLocks noGrp="1" noChangeAspect="1" noChangeArrowheads="1"/>
          </p:cNvPicPr>
          <p:nvPr>
            <p:ph idx="1"/>
          </p:nvPr>
        </p:nvPicPr>
        <p:blipFill>
          <a:blip r:embed="rId2">
            <a:grayscl/>
          </a:blip>
          <a:srcRect/>
          <a:stretch>
            <a:fillRect/>
          </a:stretch>
        </p:blipFill>
        <p:spPr>
          <a:xfrm>
            <a:off x="3141663" y="1676400"/>
            <a:ext cx="2527300" cy="4648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Excess Notation (continue)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r>
              <a:rPr lang="en-US" sz="2800" dirty="0" smtClean="0"/>
              <a:t>That is the zero point for Excess 128 notation is 128;  the zero point for excess 64 notation is 64; and so forth.</a:t>
            </a:r>
          </a:p>
          <a:p>
            <a:endParaRPr lang="en-US" sz="2800" dirty="0" smtClean="0"/>
          </a:p>
          <a:p>
            <a:r>
              <a:rPr lang="en-US" sz="2800" dirty="0" smtClean="0"/>
              <a:t>For example, let's say we want to determine the pattern for 15 in Excess 128 notation. </a:t>
            </a:r>
          </a:p>
          <a:p>
            <a:pPr>
              <a:buNone/>
            </a:pPr>
            <a:r>
              <a:rPr lang="en-US" sz="2800" dirty="0" smtClean="0"/>
              <a:t> </a:t>
            </a:r>
          </a:p>
          <a:p>
            <a:r>
              <a:rPr lang="en-US" sz="2800" dirty="0" smtClean="0"/>
              <a:t>The decimal number would be 128 + 15, or 143.  Therefore, the bit pattern would be 10001111. 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Excess Notation Formulas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057400"/>
            <a:ext cx="6172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computer stores decimal integer values in 8 bits, using excess-128 notation. How would the decimal value -60 stored?</a:t>
            </a:r>
          </a:p>
          <a:p>
            <a:endParaRPr lang="en-US" dirty="0" smtClean="0"/>
          </a:p>
          <a:p>
            <a:r>
              <a:rPr lang="en-US" dirty="0" smtClean="0"/>
              <a:t>Solution:</a:t>
            </a:r>
          </a:p>
          <a:p>
            <a:pPr>
              <a:buNone/>
            </a:pPr>
            <a:r>
              <a:rPr lang="en-US" dirty="0" smtClean="0"/>
              <a:t>   stored number = -60 + 128</a:t>
            </a:r>
          </a:p>
          <a:p>
            <a:r>
              <a:rPr lang="en-US" dirty="0" smtClean="0"/>
              <a:t>                       = 68</a:t>
            </a:r>
            <a:r>
              <a:rPr lang="en-US" baseline="-25000" dirty="0" smtClean="0"/>
              <a:t>10</a:t>
            </a:r>
            <a:r>
              <a:rPr lang="en-US" dirty="0" smtClean="0"/>
              <a:t>  (1000100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binary number, 0101 1101, is in excess-128 notation. What is the number in decimal?</a:t>
            </a:r>
          </a:p>
          <a:p>
            <a:endParaRPr lang="en-US" dirty="0" smtClean="0"/>
          </a:p>
          <a:p>
            <a:r>
              <a:rPr lang="en-US" dirty="0" smtClean="0"/>
              <a:t>Solution:</a:t>
            </a:r>
          </a:p>
          <a:p>
            <a:r>
              <a:rPr lang="en-US" dirty="0" smtClean="0"/>
              <a:t>0101 1101 = 0*128 + 64 + 0*32 + 16 +8 + 4 +  </a:t>
            </a:r>
          </a:p>
          <a:p>
            <a:pPr>
              <a:buNone/>
            </a:pPr>
            <a:r>
              <a:rPr lang="en-US" dirty="0" smtClean="0"/>
              <a:t>                        0*2 + 1</a:t>
            </a:r>
          </a:p>
          <a:p>
            <a:pPr>
              <a:buNone/>
            </a:pPr>
            <a:r>
              <a:rPr lang="en-US" dirty="0" smtClean="0"/>
              <a:t>                    = 93 in excess-128</a:t>
            </a:r>
          </a:p>
          <a:p>
            <a:r>
              <a:rPr lang="en-US" dirty="0" smtClean="0"/>
              <a:t>actual number = 93 – 128 = -35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</TotalTime>
  <Words>171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Theme1</vt:lpstr>
      <vt:lpstr>Lecture 6</vt:lpstr>
      <vt:lpstr>Excess Notation</vt:lpstr>
      <vt:lpstr>Figure 1.24  An excess eight conversion table</vt:lpstr>
      <vt:lpstr>Excess Notation (continue)</vt:lpstr>
      <vt:lpstr>Excess Notation Formulas</vt:lpstr>
      <vt:lpstr>Example1</vt:lpstr>
      <vt:lpstr>Example 2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6</dc:title>
  <dc:creator>maham</dc:creator>
  <cp:lastModifiedBy>maham</cp:lastModifiedBy>
  <cp:revision>1</cp:revision>
  <dcterms:created xsi:type="dcterms:W3CDTF">2009-10-06T16:58:40Z</dcterms:created>
  <dcterms:modified xsi:type="dcterms:W3CDTF">2009-10-06T17:01:21Z</dcterms:modified>
</cp:coreProperties>
</file>